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63" r:id="rId4"/>
    <p:sldId id="266" r:id="rId6"/>
    <p:sldId id="282" r:id="rId7"/>
    <p:sldId id="283" r:id="rId8"/>
  </p:sldIdLst>
  <p:sldSz cx="9902825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defRPr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201"/>
        <p:guide pos="31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2" Type="http://schemas.openxmlformats.org/officeDocument/2006/relationships/tags" Target="tags/tag10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785" name="Rectangle 2"/>
          <p:cNvSpPr/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p>
            <a:pPr lvl="0" fontAlgn="base"/>
            <a:endParaRPr lang="en-US" altLang="zh-CN" sz="1100" dirty="0"/>
          </a:p>
        </p:txBody>
      </p:sp>
      <p:sp>
        <p:nvSpPr>
          <p:cNvPr id="1048786" name="Rectangle 3"/>
          <p:cNvSpPr/>
          <p:nvPr>
            <p:ph type="dt"/>
          </p:nvPr>
        </p:nvSpPr>
        <p:spPr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p>
            <a:pPr lvl="0" algn="r" fontAlgn="base"/>
            <a:endParaRPr lang="en-US" altLang="zh-CN" sz="1100" dirty="0"/>
          </a:p>
        </p:txBody>
      </p:sp>
      <p:sp>
        <p:nvSpPr>
          <p:cNvPr id="1048787" name="Rectangle 4"/>
          <p:cNvSpPr/>
          <p:nvPr>
            <p:ph type="sldImg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t" anchorCtr="0"/>
          <a:p>
            <a:pPr lvl="0"/>
          </a:p>
        </p:txBody>
      </p:sp>
      <p:sp>
        <p:nvSpPr>
          <p:cNvPr id="1048788" name="Rectangle 5"/>
          <p:cNvSpPr/>
          <p:nvPr>
            <p:ph type="body" sz="quarter"/>
          </p:nvPr>
        </p:nvSpPr>
        <p:spPr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t" anchorCtr="0"/>
          <a:p>
            <a:pPr lvl="0"/>
            <a:r>
              <a:rPr lang="en-US" altLang="zh-CN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zh-CN" dirty="0"/>
              <a:t>Second level</a:t>
            </a:r>
            <a:endParaRPr lang="en-US" altLang="en-US" dirty="0"/>
          </a:p>
          <a:p>
            <a:pPr lvl="2"/>
            <a:r>
              <a:rPr lang="en-US" altLang="zh-CN" dirty="0"/>
              <a:t>Third level</a:t>
            </a:r>
            <a:endParaRPr lang="en-US" altLang="en-US" dirty="0"/>
          </a:p>
          <a:p>
            <a:pPr lvl="3"/>
            <a:r>
              <a:rPr lang="en-US" altLang="zh-CN" dirty="0"/>
              <a:t>Fourth level</a:t>
            </a:r>
            <a:endParaRPr lang="en-US" altLang="en-US" dirty="0"/>
          </a:p>
          <a:p>
            <a:pPr lvl="4"/>
            <a:r>
              <a:rPr lang="en-US" altLang="zh-CN" dirty="0"/>
              <a:t>Fifth level</a:t>
            </a:r>
            <a:endParaRPr lang="en-US" altLang="en-US" dirty="0"/>
          </a:p>
        </p:txBody>
      </p:sp>
      <p:sp>
        <p:nvSpPr>
          <p:cNvPr id="1048789" name="Rectangle 6"/>
          <p:cNvSpPr/>
          <p:nvPr>
            <p:ph type="ftr" sz="quarter"/>
          </p:nvPr>
        </p:nvSpPr>
        <p:spPr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 anchorCtr="0"/>
          <a:p>
            <a:pPr lvl="0" fontAlgn="base"/>
            <a:endParaRPr lang="en-US" altLang="zh-CN" sz="1100" dirty="0"/>
          </a:p>
        </p:txBody>
      </p:sp>
      <p:sp>
        <p:nvSpPr>
          <p:cNvPr id="1048790" name="Rectangle 7"/>
          <p:cNvSpPr/>
          <p:nvPr>
            <p:ph type="sldNum" sz="quarter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</a:ln>
        </p:spPr>
        <p:txBody>
          <a:bodyPr vert="horz" lIns="91492" tIns="45745" rIns="91492" bIns="45745" anchor="b" anchorCtr="0"/>
          <a:p>
            <a:pPr lvl="0" algn="r" fontAlgn="base"/>
            <a:fld id="{9A0DB2DC-4C9A-4742-B13C-FB6460FD3503}" type="slidenum">
              <a:rPr lang="en-US" altLang="zh-CN" sz="1100" dirty="0"/>
            </a:fld>
            <a:endParaRPr lang="en-US" altLang="zh-CN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defRPr sz="1800" b="0" kern="1200">
        <a:solidFill>
          <a:srgbClr val="000000"/>
        </a:solidFill>
        <a:latin typeface="Calibri" panose="020F0502020204030204" charset="0"/>
        <a:ea typeface="宋体" panose="02010600030101010101" pitchFamily="2" charset="-122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en-US" altLang="zh-CN" sz="1100" dirty="0"/>
            </a:fld>
            <a:endParaRPr lang="en-US" altLang="zh-CN" sz="11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/>
          </p:nvPr>
        </p:nvSpPr>
        <p:spPr/>
        <p:txBody>
          <a:bodyPr/>
          <a:p>
            <a:pPr lvl="0" algn="r" fontAlgn="base"/>
            <a:fld id="{9A0DB2DC-4C9A-4742-B13C-FB6460FD3503}" type="slidenum">
              <a:rPr lang="en-US" altLang="zh-CN" sz="1100" dirty="0"/>
            </a:fld>
            <a:endParaRPr lang="en-US" altLang="zh-CN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7791" y="365125"/>
            <a:ext cx="2135584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2951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0"/>
            </a:lvl3pPr>
            <a:lvl4pPr marL="1113790" indent="0" algn="ctr">
              <a:buNone/>
              <a:defRPr sz="1300"/>
            </a:lvl4pPr>
            <a:lvl5pPr marL="1485265" indent="0" algn="ctr">
              <a:buNone/>
              <a:defRPr sz="1300"/>
            </a:lvl5pPr>
            <a:lvl6pPr marL="1856740" indent="0" algn="ctr">
              <a:buNone/>
              <a:defRPr sz="1300"/>
            </a:lvl6pPr>
            <a:lvl7pPr marL="2228215" indent="0" algn="ctr">
              <a:buNone/>
              <a:defRPr sz="1300"/>
            </a:lvl7pPr>
            <a:lvl8pPr marL="2599690" indent="0" algn="ctr">
              <a:buNone/>
              <a:defRPr sz="1300"/>
            </a:lvl8pPr>
            <a:lvl9pPr marL="2971165" indent="0" algn="ctr">
              <a:buNone/>
              <a:defRPr sz="1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8574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7630" y="1825625"/>
            <a:ext cx="418574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945" y="1778438"/>
            <a:ext cx="3958510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3790" indent="0">
              <a:buNone/>
              <a:defRPr sz="1460"/>
            </a:lvl4pPr>
            <a:lvl5pPr marL="1485265" indent="0">
              <a:buNone/>
              <a:defRPr sz="1460"/>
            </a:lvl5pPr>
            <a:lvl6pPr marL="1856740" indent="0">
              <a:buNone/>
              <a:defRPr sz="1460"/>
            </a:lvl6pPr>
            <a:lvl7pPr marL="2228215" indent="0">
              <a:buNone/>
              <a:defRPr sz="1460"/>
            </a:lvl7pPr>
            <a:lvl8pPr marL="2599690" indent="0">
              <a:buNone/>
              <a:defRPr sz="1460"/>
            </a:lvl8pPr>
            <a:lvl9pPr marL="2971165" indent="0">
              <a:buNone/>
              <a:defRPr sz="14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3945" y="2665379"/>
            <a:ext cx="3958510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2133" y="1778438"/>
            <a:ext cx="3978005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3790" indent="0">
              <a:buNone/>
              <a:defRPr sz="1460"/>
            </a:lvl4pPr>
            <a:lvl5pPr marL="1485265" indent="0">
              <a:buNone/>
              <a:defRPr sz="1460"/>
            </a:lvl5pPr>
            <a:lvl6pPr marL="1856740" indent="0">
              <a:buNone/>
              <a:defRPr sz="1460"/>
            </a:lvl6pPr>
            <a:lvl7pPr marL="2228215" indent="0">
              <a:buNone/>
              <a:defRPr sz="1460"/>
            </a:lvl7pPr>
            <a:lvl8pPr marL="2599690" indent="0">
              <a:buNone/>
              <a:defRPr sz="1460"/>
            </a:lvl8pPr>
            <a:lvl9pPr marL="2971165" indent="0">
              <a:buNone/>
              <a:defRPr sz="14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2133" y="2665379"/>
            <a:ext cx="397800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383261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09990" y="457201"/>
            <a:ext cx="5013305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383261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0"/>
            </a:lvl2pPr>
            <a:lvl3pPr marL="742950" indent="0">
              <a:buNone/>
              <a:defRPr sz="1300"/>
            </a:lvl3pPr>
            <a:lvl4pPr marL="1113790" indent="0">
              <a:buNone/>
              <a:defRPr sz="1135"/>
            </a:lvl4pPr>
            <a:lvl5pPr marL="1485265" indent="0">
              <a:buNone/>
              <a:defRPr sz="1135"/>
            </a:lvl5pPr>
            <a:lvl6pPr marL="1856740" indent="0">
              <a:buNone/>
              <a:defRPr sz="1135"/>
            </a:lvl6pPr>
            <a:lvl7pPr marL="2228215" indent="0">
              <a:buNone/>
              <a:defRPr sz="1135"/>
            </a:lvl7pPr>
            <a:lvl8pPr marL="2599690" indent="0">
              <a:buNone/>
              <a:defRPr sz="1135"/>
            </a:lvl8pPr>
            <a:lvl9pPr marL="2971165" indent="0">
              <a:buNone/>
              <a:defRPr sz="1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7791" y="365125"/>
            <a:ext cx="2135584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2951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661" y="1709738"/>
            <a:ext cx="8541187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661" y="4589463"/>
            <a:ext cx="8541187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0">
                <a:solidFill>
                  <a:schemeClr val="tx1">
                    <a:tint val="75000"/>
                  </a:schemeClr>
                </a:solidFill>
              </a:defRPr>
            </a:lvl3pPr>
            <a:lvl4pPr marL="11137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2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67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2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5996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1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8574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7630" y="1825625"/>
            <a:ext cx="4185745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365125"/>
            <a:ext cx="8541187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945" y="1778438"/>
            <a:ext cx="3958510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3790" indent="0">
              <a:buNone/>
              <a:defRPr sz="1460"/>
            </a:lvl4pPr>
            <a:lvl5pPr marL="1485265" indent="0">
              <a:buNone/>
              <a:defRPr sz="1460"/>
            </a:lvl5pPr>
            <a:lvl6pPr marL="1856740" indent="0">
              <a:buNone/>
              <a:defRPr sz="1460"/>
            </a:lvl6pPr>
            <a:lvl7pPr marL="2228215" indent="0">
              <a:buNone/>
              <a:defRPr sz="1460"/>
            </a:lvl7pPr>
            <a:lvl8pPr marL="2599690" indent="0">
              <a:buNone/>
              <a:defRPr sz="1460"/>
            </a:lvl8pPr>
            <a:lvl9pPr marL="2971165" indent="0">
              <a:buNone/>
              <a:defRPr sz="14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63945" y="2665379"/>
            <a:ext cx="3958510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82133" y="1778438"/>
            <a:ext cx="3978005" cy="823912"/>
          </a:xfr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3790" indent="0">
              <a:buNone/>
              <a:defRPr sz="1460"/>
            </a:lvl4pPr>
            <a:lvl5pPr marL="1485265" indent="0">
              <a:buNone/>
              <a:defRPr sz="1460"/>
            </a:lvl5pPr>
            <a:lvl6pPr marL="1856740" indent="0">
              <a:buNone/>
              <a:defRPr sz="1460"/>
            </a:lvl6pPr>
            <a:lvl7pPr marL="2228215" indent="0">
              <a:buNone/>
              <a:defRPr sz="1460"/>
            </a:lvl7pPr>
            <a:lvl8pPr marL="2599690" indent="0">
              <a:buNone/>
              <a:defRPr sz="1460"/>
            </a:lvl8pPr>
            <a:lvl9pPr marL="2971165" indent="0">
              <a:buNone/>
              <a:defRPr sz="146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82133" y="2665379"/>
            <a:ext cx="397800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9990" y="987425"/>
            <a:ext cx="5013305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5"/>
            </a:lvl2pPr>
            <a:lvl3pPr marL="742950" indent="0">
              <a:buNone/>
              <a:defRPr sz="975"/>
            </a:lvl3pPr>
            <a:lvl4pPr marL="1113790" indent="0">
              <a:buNone/>
              <a:defRPr sz="810"/>
            </a:lvl4pPr>
            <a:lvl5pPr marL="1485265" indent="0">
              <a:buNone/>
              <a:defRPr sz="810"/>
            </a:lvl5pPr>
            <a:lvl6pPr marL="1856740" indent="0">
              <a:buNone/>
              <a:defRPr sz="810"/>
            </a:lvl6pPr>
            <a:lvl7pPr marL="2228215" indent="0">
              <a:buNone/>
              <a:defRPr sz="810"/>
            </a:lvl7pPr>
            <a:lvl8pPr marL="2599690" indent="0">
              <a:buNone/>
              <a:defRPr sz="810"/>
            </a:lvl8pPr>
            <a:lvl9pPr marL="2971165" indent="0">
              <a:buNone/>
              <a:defRPr sz="8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383261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09990" y="457201"/>
            <a:ext cx="5013305" cy="5403850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3790" indent="0">
              <a:buNone/>
              <a:defRPr sz="1625"/>
            </a:lvl4pPr>
            <a:lvl5pPr marL="1485265" indent="0">
              <a:buNone/>
              <a:defRPr sz="1625"/>
            </a:lvl5pPr>
            <a:lvl6pPr marL="1856740" indent="0">
              <a:buNone/>
              <a:defRPr sz="1625"/>
            </a:lvl6pPr>
            <a:lvl7pPr marL="2228215" indent="0">
              <a:buNone/>
              <a:defRPr sz="1625"/>
            </a:lvl7pPr>
            <a:lvl8pPr marL="2599690" indent="0">
              <a:buNone/>
              <a:defRPr sz="1625"/>
            </a:lvl8pPr>
            <a:lvl9pPr marL="2971165" indent="0">
              <a:buNone/>
              <a:defRPr sz="162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383261" cy="3811588"/>
          </a:xfr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0"/>
            </a:lvl2pPr>
            <a:lvl3pPr marL="742950" indent="0">
              <a:buNone/>
              <a:defRPr sz="1300"/>
            </a:lvl3pPr>
            <a:lvl4pPr marL="1113790" indent="0">
              <a:buNone/>
              <a:defRPr sz="1135"/>
            </a:lvl4pPr>
            <a:lvl5pPr marL="1485265" indent="0">
              <a:buNone/>
              <a:defRPr sz="1135"/>
            </a:lvl5pPr>
            <a:lvl6pPr marL="1856740" indent="0">
              <a:buNone/>
              <a:defRPr sz="1135"/>
            </a:lvl6pPr>
            <a:lvl7pPr marL="2228215" indent="0">
              <a:buNone/>
              <a:defRPr sz="1135"/>
            </a:lvl7pPr>
            <a:lvl8pPr marL="2599690" indent="0">
              <a:buNone/>
              <a:defRPr sz="1135"/>
            </a:lvl8pPr>
            <a:lvl9pPr marL="2971165" indent="0">
              <a:buNone/>
              <a:defRPr sz="1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576" name="Title Placeholder 1"/>
          <p:cNvSpPr/>
          <p:nvPr>
            <p:ph type="title"/>
          </p:nvPr>
        </p:nvSpPr>
        <p:spPr>
          <a:xfrm>
            <a:off x="681038" y="365125"/>
            <a:ext cx="8542337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577" name="Text Placeholder 2"/>
          <p:cNvSpPr/>
          <p:nvPr>
            <p:ph type="body"/>
          </p:nvPr>
        </p:nvSpPr>
        <p:spPr>
          <a:xfrm>
            <a:off x="681038" y="1825625"/>
            <a:ext cx="8542337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578" name="Date Placeholder 3"/>
          <p:cNvSpPr/>
          <p:nvPr>
            <p:ph type="dt" sz="half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l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1048579" name="Footer Placeholder 4"/>
          <p:cNvSpPr/>
          <p:nvPr>
            <p:ph type="ftr" sz="quarter"/>
          </p:nvPr>
        </p:nvSpPr>
        <p:spPr>
          <a:xfrm>
            <a:off x="3281363" y="6356350"/>
            <a:ext cx="3341687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ctr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1048580" name="Slide Number Placeholder 5"/>
          <p:cNvSpPr/>
          <p:nvPr>
            <p:ph type="sldNum" sz="quarter"/>
          </p:nvPr>
        </p:nvSpPr>
        <p:spPr>
          <a:xfrm>
            <a:off x="6994525" y="6356350"/>
            <a:ext cx="222885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48722" name="Title Placeholder 1"/>
          <p:cNvSpPr/>
          <p:nvPr>
            <p:ph type="title"/>
          </p:nvPr>
        </p:nvSpPr>
        <p:spPr>
          <a:xfrm>
            <a:off x="681038" y="365125"/>
            <a:ext cx="8542337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1048723" name="Text Placeholder 2"/>
          <p:cNvSpPr/>
          <p:nvPr>
            <p:ph type="body"/>
          </p:nvPr>
        </p:nvSpPr>
        <p:spPr>
          <a:xfrm>
            <a:off x="681038" y="1825625"/>
            <a:ext cx="8542337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en-US" altLang="en-US" dirty="0"/>
          </a:p>
          <a:p>
            <a:pPr lvl="1"/>
            <a:r>
              <a:rPr lang="zh-CN" altLang="en-US" dirty="0"/>
              <a:t>第二级</a:t>
            </a:r>
            <a:endParaRPr lang="en-US" altLang="en-US" dirty="0"/>
          </a:p>
          <a:p>
            <a:pPr lvl="2"/>
            <a:r>
              <a:rPr lang="zh-CN" altLang="en-US" dirty="0"/>
              <a:t>第三级</a:t>
            </a:r>
            <a:endParaRPr lang="en-US" altLang="en-US" dirty="0"/>
          </a:p>
          <a:p>
            <a:pPr lvl="3"/>
            <a:r>
              <a:rPr lang="zh-CN" altLang="en-US" dirty="0"/>
              <a:t>第四级</a:t>
            </a:r>
            <a:endParaRPr lang="en-US" altLang="en-US" dirty="0"/>
          </a:p>
          <a:p>
            <a:pPr lvl="4"/>
            <a:r>
              <a:rPr lang="zh-CN" altLang="en-US" dirty="0"/>
              <a:t>第五级</a:t>
            </a:r>
            <a:endParaRPr lang="en-US" altLang="en-US" dirty="0"/>
          </a:p>
        </p:txBody>
      </p:sp>
      <p:sp>
        <p:nvSpPr>
          <p:cNvPr id="1048724" name="Date Placeholder 3"/>
          <p:cNvSpPr/>
          <p:nvPr>
            <p:ph type="dt" sz="half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l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1048725" name="Footer Placeholder 4"/>
          <p:cNvSpPr/>
          <p:nvPr>
            <p:ph type="ftr" sz="quarter"/>
          </p:nvPr>
        </p:nvSpPr>
        <p:spPr>
          <a:xfrm>
            <a:off x="3281363" y="6356350"/>
            <a:ext cx="3341687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ctr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dirty="0"/>
          </a:p>
        </p:txBody>
      </p:sp>
      <p:sp>
        <p:nvSpPr>
          <p:cNvPr id="1048726" name="Slide Number Placeholder 5"/>
          <p:cNvSpPr/>
          <p:nvPr>
            <p:ph type="sldNum" sz="quarter"/>
          </p:nvPr>
        </p:nvSpPr>
        <p:spPr>
          <a:xfrm>
            <a:off x="6994525" y="6356350"/>
            <a:ext cx="2228850" cy="3651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>
            <a:lvl1pPr marL="0" indent="0" algn="r" fontAlgn="base">
              <a:buFontTx/>
              <a:defRPr sz="1200" b="1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</a:lstStyle>
          <a:p>
            <a:pPr lvl="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l" defTabSz="91440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None/>
        <a:defRPr sz="4400" b="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1" fontAlgn="base" latinLnBrk="0" hangingPunct="1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685800" lvl="1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2pPr>
      <a:lvl3pPr marL="1143000" lvl="2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3pPr>
      <a:lvl4pPr marL="1600200" lvl="3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4pPr>
      <a:lvl5pPr marL="2057400" lvl="4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kern="1200">
          <a:solidFill>
            <a:srgbClr val="000000"/>
          </a:solidFill>
          <a:latin typeface="Calibri" panose="020F050202020403020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3" Type="http://schemas.openxmlformats.org/officeDocument/2006/relationships/tags" Target="../tags/tag4.xml"/><Relationship Id="rId2" Type="http://schemas.openxmlformats.org/officeDocument/2006/relationships/image" Target="../media/image1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tags" Target="../tags/tag7.xml"/><Relationship Id="rId3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809" name="矩形 9"/>
          <p:cNvSpPr/>
          <p:nvPr/>
        </p:nvSpPr>
        <p:spPr>
          <a:xfrm>
            <a:off x="0" y="5308600"/>
            <a:ext cx="5287963" cy="1549400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1" name="矩形 8"/>
          <p:cNvSpPr/>
          <p:nvPr/>
        </p:nvSpPr>
        <p:spPr>
          <a:xfrm>
            <a:off x="5383213" y="-26987"/>
            <a:ext cx="4519612" cy="1752600"/>
          </a:xfrm>
          <a:prstGeom prst="rect">
            <a:avLst/>
          </a:prstGeom>
          <a:solidFill>
            <a:srgbClr val="385723"/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3" name="文本框 1048586"/>
          <p:cNvSpPr/>
          <p:nvPr/>
        </p:nvSpPr>
        <p:spPr>
          <a:xfrm>
            <a:off x="5294313" y="2112963"/>
            <a:ext cx="4505325" cy="110680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室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厅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卫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5" name="文本框 1048646"/>
          <p:cNvSpPr/>
          <p:nvPr/>
        </p:nvSpPr>
        <p:spPr>
          <a:xfrm>
            <a:off x="5294313" y="5310188"/>
            <a:ext cx="5462587" cy="101473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面积</a:t>
            </a:r>
            <a:r>
              <a:rPr lang="zh-CN" altLang="zh-CN" sz="4800" b="1" dirty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4800" b="1" dirty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136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㎡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7" name="文本框 1048647"/>
          <p:cNvSpPr/>
          <p:nvPr/>
        </p:nvSpPr>
        <p:spPr>
          <a:xfrm>
            <a:off x="19050" y="5300663"/>
            <a:ext cx="5153025" cy="206121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卖点：南北通透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双阳台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电梯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楼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819" name="矩形 5"/>
          <p:cNvSpPr/>
          <p:nvPr/>
        </p:nvSpPr>
        <p:spPr>
          <a:xfrm>
            <a:off x="0" y="-41275"/>
            <a:ext cx="5294313" cy="1766888"/>
          </a:xfrm>
          <a:prstGeom prst="rect">
            <a:avLst/>
          </a:prstGeom>
          <a:solidFill>
            <a:srgbClr val="385723"/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97164" name="图片 6" descr="象盒 新门户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36512" y="285750"/>
            <a:ext cx="348138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6" name="图片 7" descr="新环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217863" y="77788"/>
            <a:ext cx="2120900" cy="143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21" name="文本框 10"/>
          <p:cNvSpPr/>
          <p:nvPr/>
        </p:nvSpPr>
        <p:spPr>
          <a:xfrm>
            <a:off x="5062538" y="3551238"/>
            <a:ext cx="5138737" cy="132207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￥</a:t>
            </a: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73.8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23" name="文本框 1048585"/>
          <p:cNvSpPr/>
          <p:nvPr/>
        </p:nvSpPr>
        <p:spPr>
          <a:xfrm>
            <a:off x="5384165" y="403225"/>
            <a:ext cx="4672965" cy="922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世纪嘉苑</a:t>
            </a:r>
            <a:endParaRPr lang="en-US" altLang="zh-CN" sz="5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825" name="椭圆 4"/>
          <p:cNvSpPr/>
          <p:nvPr/>
        </p:nvSpPr>
        <p:spPr>
          <a:xfrm>
            <a:off x="8878888" y="61913"/>
            <a:ext cx="989012" cy="9874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27" name="文本框 2"/>
          <p:cNvSpPr/>
          <p:nvPr/>
        </p:nvSpPr>
        <p:spPr>
          <a:xfrm>
            <a:off x="8947150" y="139700"/>
            <a:ext cx="877888" cy="8302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售</a:t>
            </a:r>
            <a:endParaRPr lang="zh-CN" altLang="zh-CN" dirty="0">
              <a:latin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5930"/>
            <a:ext cx="5288280" cy="3584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849" name="矩形 9"/>
          <p:cNvSpPr/>
          <p:nvPr/>
        </p:nvSpPr>
        <p:spPr>
          <a:xfrm>
            <a:off x="0" y="5308600"/>
            <a:ext cx="5287963" cy="1549400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1" name="矩形 8"/>
          <p:cNvSpPr/>
          <p:nvPr/>
        </p:nvSpPr>
        <p:spPr>
          <a:xfrm>
            <a:off x="5383530" y="-83185"/>
            <a:ext cx="4508500" cy="1752600"/>
          </a:xfrm>
          <a:prstGeom prst="rect">
            <a:avLst/>
          </a:prstGeom>
          <a:solidFill>
            <a:srgbClr val="385723"/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3" name="文本框 1048586"/>
          <p:cNvSpPr/>
          <p:nvPr/>
        </p:nvSpPr>
        <p:spPr>
          <a:xfrm>
            <a:off x="5294313" y="2112963"/>
            <a:ext cx="4505325" cy="101473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室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厅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卫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5" name="文本框 1048646"/>
          <p:cNvSpPr/>
          <p:nvPr/>
        </p:nvSpPr>
        <p:spPr>
          <a:xfrm>
            <a:off x="5294313" y="5310188"/>
            <a:ext cx="5462587" cy="110680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面积</a:t>
            </a:r>
            <a:r>
              <a:rPr lang="zh-CN" altLang="zh-CN" sz="4800" b="1" dirty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4800" b="1" dirty="0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</a:rPr>
              <a:t>44.08</a:t>
            </a: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㎡</a:t>
            </a:r>
            <a:endParaRPr lang="zh-CN" altLang="en-US" sz="48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7" name="文本框 1048647"/>
          <p:cNvSpPr/>
          <p:nvPr/>
        </p:nvSpPr>
        <p:spPr>
          <a:xfrm>
            <a:off x="19050" y="5300663"/>
            <a:ext cx="5153025" cy="10763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卖点：精空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适合投资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buFontTx/>
              <a:buNone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房东急卖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出价就谈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859" name="矩形 5"/>
          <p:cNvSpPr/>
          <p:nvPr/>
        </p:nvSpPr>
        <p:spPr>
          <a:xfrm>
            <a:off x="0" y="-83185"/>
            <a:ext cx="5294630" cy="1786255"/>
          </a:xfrm>
          <a:prstGeom prst="rect">
            <a:avLst/>
          </a:prstGeom>
          <a:solidFill>
            <a:srgbClr val="385723"/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97176" name="图片 6" descr="象盒 新门户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36512" y="285750"/>
            <a:ext cx="348138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图片 7" descr="新环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217863" y="77788"/>
            <a:ext cx="2120900" cy="143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61" name="文本框 10"/>
          <p:cNvSpPr/>
          <p:nvPr/>
        </p:nvSpPr>
        <p:spPr>
          <a:xfrm>
            <a:off x="5062538" y="3551238"/>
            <a:ext cx="5138737" cy="132207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￥</a:t>
            </a: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22.8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3" name="文本框 1048585"/>
          <p:cNvSpPr/>
          <p:nvPr/>
        </p:nvSpPr>
        <p:spPr>
          <a:xfrm>
            <a:off x="5551488" y="339725"/>
            <a:ext cx="4340225" cy="92202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香江城公寓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5" name="椭圆 4"/>
          <p:cNvSpPr/>
          <p:nvPr/>
        </p:nvSpPr>
        <p:spPr>
          <a:xfrm>
            <a:off x="8878888" y="61913"/>
            <a:ext cx="989012" cy="9874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7" name="文本框 2"/>
          <p:cNvSpPr/>
          <p:nvPr/>
        </p:nvSpPr>
        <p:spPr>
          <a:xfrm>
            <a:off x="8947150" y="139700"/>
            <a:ext cx="877888" cy="8302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售</a:t>
            </a:r>
            <a:endParaRPr lang="zh-CN" altLang="zh-CN" dirty="0">
              <a:latin typeface="Calibri" panose="020F0502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" y="1668780"/>
            <a:ext cx="5287645" cy="36315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849" name="矩形 9"/>
          <p:cNvSpPr/>
          <p:nvPr/>
        </p:nvSpPr>
        <p:spPr>
          <a:xfrm>
            <a:off x="-36195" y="5309870"/>
            <a:ext cx="5287963" cy="1549400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1" name="矩形 8"/>
          <p:cNvSpPr/>
          <p:nvPr/>
        </p:nvSpPr>
        <p:spPr>
          <a:xfrm>
            <a:off x="5402263" y="-83502"/>
            <a:ext cx="4519612" cy="1752600"/>
          </a:xfrm>
          <a:prstGeom prst="rect">
            <a:avLst/>
          </a:prstGeom>
          <a:solidFill>
            <a:srgbClr val="385723"/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3" name="文本框 1048586"/>
          <p:cNvSpPr/>
          <p:nvPr/>
        </p:nvSpPr>
        <p:spPr>
          <a:xfrm>
            <a:off x="5294313" y="2112963"/>
            <a:ext cx="4505325" cy="110680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室</a:t>
            </a:r>
            <a:r>
              <a:rPr lang="en-US" altLang="zh-CN" sz="6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厅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卫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5" name="文本框 1048646"/>
          <p:cNvSpPr/>
          <p:nvPr/>
        </p:nvSpPr>
        <p:spPr>
          <a:xfrm>
            <a:off x="5294630" y="5842635"/>
            <a:ext cx="5462270" cy="101536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no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</a:t>
            </a: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积</a:t>
            </a:r>
            <a:r>
              <a:rPr lang="zh-CN" altLang="zh-CN" sz="48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800" b="1" dirty="0">
                <a:solidFill>
                  <a:srgbClr val="C00000"/>
                </a:solidFill>
                <a:sym typeface="+mn-ea"/>
              </a:rPr>
              <a:t>131.59</a:t>
            </a: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㎡</a:t>
            </a:r>
            <a:endParaRPr lang="zh-CN" altLang="en-US" sz="48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57" name="文本框 1048647"/>
          <p:cNvSpPr/>
          <p:nvPr>
            <p:custDataLst>
              <p:tags r:id="rId1"/>
            </p:custDataLst>
          </p:nvPr>
        </p:nvSpPr>
        <p:spPr>
          <a:xfrm>
            <a:off x="19050" y="5300663"/>
            <a:ext cx="5153025" cy="1568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卖点：益阳大道华天旁边步电梯三楼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百平露台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全屋中央空调加地暖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装修保养好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859" name="矩形 5"/>
          <p:cNvSpPr/>
          <p:nvPr/>
        </p:nvSpPr>
        <p:spPr>
          <a:xfrm>
            <a:off x="0" y="-83185"/>
            <a:ext cx="5294630" cy="1786255"/>
          </a:xfrm>
          <a:prstGeom prst="rect">
            <a:avLst/>
          </a:prstGeom>
          <a:solidFill>
            <a:srgbClr val="385723"/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97176" name="图片 6" descr="象盒 新门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36512" y="285750"/>
            <a:ext cx="348138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78" name="图片 7" descr="新环境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3217863" y="77788"/>
            <a:ext cx="2120900" cy="143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61" name="文本框 10"/>
          <p:cNvSpPr/>
          <p:nvPr/>
        </p:nvSpPr>
        <p:spPr>
          <a:xfrm>
            <a:off x="5062538" y="3551238"/>
            <a:ext cx="5138737" cy="132207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￥</a:t>
            </a: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76.8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3" name="文本框 1048585"/>
          <p:cNvSpPr/>
          <p:nvPr/>
        </p:nvSpPr>
        <p:spPr>
          <a:xfrm>
            <a:off x="5551488" y="339725"/>
            <a:ext cx="4340225" cy="92202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奥地利春天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5" name="椭圆 4"/>
          <p:cNvSpPr/>
          <p:nvPr/>
        </p:nvSpPr>
        <p:spPr>
          <a:xfrm>
            <a:off x="8878888" y="61913"/>
            <a:ext cx="989012" cy="9874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67" name="文本框 2"/>
          <p:cNvSpPr/>
          <p:nvPr/>
        </p:nvSpPr>
        <p:spPr>
          <a:xfrm>
            <a:off x="8947150" y="139700"/>
            <a:ext cx="877888" cy="8302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售</a:t>
            </a:r>
            <a:endParaRPr lang="zh-CN" altLang="zh-CN" dirty="0">
              <a:latin typeface="Calibri" panose="020F05020202040302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9489380" y="6245225"/>
            <a:ext cx="16249650" cy="94799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" y="1669415"/>
            <a:ext cx="5293995" cy="41732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8809" name="矩形 9"/>
          <p:cNvSpPr/>
          <p:nvPr/>
        </p:nvSpPr>
        <p:spPr>
          <a:xfrm>
            <a:off x="0" y="5308600"/>
            <a:ext cx="5287963" cy="1549400"/>
          </a:xfrm>
          <a:prstGeom prst="rect">
            <a:avLst/>
          </a:prstGeom>
          <a:solidFill>
            <a:srgbClr val="D9D9D9"/>
          </a:solidFill>
          <a:ln w="9525">
            <a:noFill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1" name="矩形 8"/>
          <p:cNvSpPr/>
          <p:nvPr/>
        </p:nvSpPr>
        <p:spPr>
          <a:xfrm>
            <a:off x="5383213" y="-26987"/>
            <a:ext cx="4519612" cy="1752600"/>
          </a:xfrm>
          <a:prstGeom prst="rect">
            <a:avLst/>
          </a:prstGeom>
          <a:solidFill>
            <a:srgbClr val="385723"/>
          </a:solidFill>
          <a:ln w="12700" cap="flat" cmpd="sng">
            <a:solidFill>
              <a:srgbClr val="41719C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3" name="文本框 1048586"/>
          <p:cNvSpPr/>
          <p:nvPr/>
        </p:nvSpPr>
        <p:spPr>
          <a:xfrm>
            <a:off x="5294313" y="2112963"/>
            <a:ext cx="4505325" cy="101473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室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厅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卫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5" name="文本框 1048646"/>
          <p:cNvSpPr/>
          <p:nvPr/>
        </p:nvSpPr>
        <p:spPr>
          <a:xfrm>
            <a:off x="5294630" y="5392420"/>
            <a:ext cx="5462270" cy="146558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no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面积</a:t>
            </a:r>
            <a:r>
              <a:rPr lang="zh-CN" altLang="zh-CN" sz="4800" b="1" dirty="0">
                <a:solidFill>
                  <a:srgbClr val="C00000"/>
                </a:solidFill>
                <a:sym typeface="+mn-ea"/>
              </a:rPr>
              <a:t>：</a:t>
            </a:r>
            <a:r>
              <a:rPr lang="en-US" altLang="zh-CN" sz="4800" b="1" dirty="0">
                <a:solidFill>
                  <a:srgbClr val="C00000"/>
                </a:solidFill>
                <a:sym typeface="+mn-ea"/>
              </a:rPr>
              <a:t>53</a:t>
            </a:r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㎡</a:t>
            </a:r>
            <a:endParaRPr lang="zh-CN" altLang="en-US" sz="480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17" name="文本框 1048647"/>
          <p:cNvSpPr/>
          <p:nvPr/>
        </p:nvSpPr>
        <p:spPr>
          <a:xfrm>
            <a:off x="19050" y="5391785"/>
            <a:ext cx="5153025" cy="147764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noAutofit/>
          </a:bodyPr>
          <a:p>
            <a:pPr>
              <a:buFontTx/>
              <a:buNone/>
            </a:pPr>
            <a:r>
              <a:rPr lang="zh-CN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卖点：梓湖公馆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有单独厨房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带阳台保养非常好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可拎包入住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048819" name="矩形 5"/>
          <p:cNvSpPr/>
          <p:nvPr/>
        </p:nvSpPr>
        <p:spPr>
          <a:xfrm>
            <a:off x="0" y="-41275"/>
            <a:ext cx="5294313" cy="1766888"/>
          </a:xfrm>
          <a:prstGeom prst="rect">
            <a:avLst/>
          </a:prstGeom>
          <a:solidFill>
            <a:srgbClr val="385723"/>
          </a:solidFill>
          <a:ln w="19050" cap="flat" cmpd="sng">
            <a:solidFill>
              <a:srgbClr val="FFFFFF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2097164" name="图片 6" descr="象盒 新门户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36512" y="285750"/>
            <a:ext cx="3481387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97166" name="图片 7" descr="新环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3217863" y="77788"/>
            <a:ext cx="2120900" cy="1430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821" name="文本框 10"/>
          <p:cNvSpPr/>
          <p:nvPr/>
        </p:nvSpPr>
        <p:spPr>
          <a:xfrm>
            <a:off x="5062538" y="3551238"/>
            <a:ext cx="5138737" cy="132207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￥</a:t>
            </a:r>
            <a:r>
              <a:rPr lang="en-US" altLang="zh-CN" sz="7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28.8</a:t>
            </a:r>
            <a:r>
              <a:rPr lang="zh-CN" altLang="en-US" sz="8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万</a:t>
            </a: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23" name="文本框 1048585"/>
          <p:cNvSpPr/>
          <p:nvPr/>
        </p:nvSpPr>
        <p:spPr>
          <a:xfrm>
            <a:off x="5384165" y="403225"/>
            <a:ext cx="4672965" cy="9220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en-US" sz="5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梓湖公馆</a:t>
            </a:r>
            <a:endParaRPr lang="zh-CN" altLang="en-US" sz="5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825" name="椭圆 4"/>
          <p:cNvSpPr/>
          <p:nvPr/>
        </p:nvSpPr>
        <p:spPr>
          <a:xfrm>
            <a:off x="8878888" y="61913"/>
            <a:ext cx="989012" cy="987425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rgbClr val="70AD47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vert="horz" lIns="91440" tIns="45720" rIns="91440" bIns="45720" anchor="ctr" anchorCtr="0"/>
          <a:p>
            <a:pPr algn="ctr">
              <a:buFontTx/>
              <a:buNone/>
            </a:pPr>
            <a:endParaRPr lang="zh-CN" altLang="en-US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48827" name="文本框 2"/>
          <p:cNvSpPr/>
          <p:nvPr/>
        </p:nvSpPr>
        <p:spPr>
          <a:xfrm>
            <a:off x="8947150" y="139700"/>
            <a:ext cx="877888" cy="8302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>
            <a:spAutoFit/>
          </a:bodyPr>
          <a:p>
            <a:pPr>
              <a:buFontTx/>
              <a:buNone/>
            </a:pPr>
            <a:r>
              <a:rPr lang="zh-CN" alt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售</a:t>
            </a:r>
            <a:endParaRPr lang="zh-CN" altLang="zh-CN" dirty="0">
              <a:latin typeface="Calibri" panose="020F05020202040302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25930"/>
            <a:ext cx="5288280" cy="36664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920,&quot;width&quot;:6270}"/>
</p:tagLst>
</file>

<file path=ppt/tags/tag10.xml><?xml version="1.0" encoding="utf-8"?>
<p:tagLst xmlns:p="http://schemas.openxmlformats.org/presentationml/2006/main">
  <p:tag name="COMMONDATA" val="eyJoZGlkIjoiMTRlZTI3YzE3MDU3MTRiNDE0NTY4OThlZWQxOGNkM2IifQ=="/>
  <p:tag name="KSO_WPP_MARK_KEY" val="58dfd301-0fdc-40e7-a3db-e320da9f21aa"/>
</p:tagLst>
</file>

<file path=ppt/tags/tag2.xml><?xml version="1.0" encoding="utf-8"?>
<p:tagLst xmlns:p="http://schemas.openxmlformats.org/presentationml/2006/main">
  <p:tag name="KSO_WM_UNIT_PLACING_PICTURE_USER_VIEWPORT" val="{&quot;height&quot;:2655,&quot;width&quot;:3939}"/>
</p:tagLst>
</file>

<file path=ppt/tags/tag3.xml><?xml version="1.0" encoding="utf-8"?>
<p:tagLst xmlns:p="http://schemas.openxmlformats.org/presentationml/2006/main">
  <p:tag name="KSO_WM_UNIT_PLACING_PICTURE_USER_VIEWPORT" val="{&quot;height&quot;:1920,&quot;width&quot;:6270}"/>
</p:tagLst>
</file>

<file path=ppt/tags/tag4.xml><?xml version="1.0" encoding="utf-8"?>
<p:tagLst xmlns:p="http://schemas.openxmlformats.org/presentationml/2006/main">
  <p:tag name="KSO_WM_UNIT_PLACING_PICTURE_USER_VIEWPORT" val="{&quot;height&quot;:2655,&quot;width&quot;:3939}"/>
</p:tagLst>
</file>

<file path=ppt/tags/tag5.xml><?xml version="1.0" encoding="utf-8"?>
<p:tagLst xmlns:p="http://schemas.openxmlformats.org/presentationml/2006/main">
  <p:tag name="KSO_WM_UNIT_PLACING_PICTURE_USER_VIEWPORT" val="{&quot;height&quot;:1695,&quot;width&quot;:8115}"/>
</p:tagLst>
</file>

<file path=ppt/tags/tag6.xml><?xml version="1.0" encoding="utf-8"?>
<p:tagLst xmlns:p="http://schemas.openxmlformats.org/presentationml/2006/main">
  <p:tag name="KSO_WM_UNIT_PLACING_PICTURE_USER_VIEWPORT" val="{&quot;height&quot;:1920,&quot;width&quot;:6270}"/>
</p:tagLst>
</file>

<file path=ppt/tags/tag7.xml><?xml version="1.0" encoding="utf-8"?>
<p:tagLst xmlns:p="http://schemas.openxmlformats.org/presentationml/2006/main">
  <p:tag name="KSO_WM_UNIT_PLACING_PICTURE_USER_VIEWPORT" val="{&quot;height&quot;:2655,&quot;width&quot;:3939}"/>
</p:tagLst>
</file>

<file path=ppt/tags/tag8.xml><?xml version="1.0" encoding="utf-8"?>
<p:tagLst xmlns:p="http://schemas.openxmlformats.org/presentationml/2006/main">
  <p:tag name="KSO_WM_UNIT_PLACING_PICTURE_USER_VIEWPORT" val="{&quot;height&quot;:1920,&quot;width&quot;:6270}"/>
</p:tagLst>
</file>

<file path=ppt/tags/tag9.xml><?xml version="1.0" encoding="utf-8"?>
<p:tagLst xmlns:p="http://schemas.openxmlformats.org/presentationml/2006/main">
  <p:tag name="KSO_WM_UNIT_PLACING_PICTURE_USER_VIEWPORT" val="{&quot;height&quot;:2655,&quot;width&quot;:3939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6CBE6"/>
        </a:accent5>
        <a:accent6>
          <a:srgbClr val="D470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6CBE6"/>
      </a:accent5>
      <a:accent6>
        <a:srgbClr val="D4702B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WPS 演示</Application>
  <PresentationFormat/>
  <Paragraphs>55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微软雅黑</vt:lpstr>
      <vt:lpstr>Arial Unicode MS</vt:lpstr>
      <vt:lpstr>Calibri Light</vt:lpstr>
      <vt:lpstr>默认设计模板</vt:lpstr>
      <vt:lpstr>默认设计模板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HMA-AL00</dc:creator>
  <cp:lastModifiedBy>°AM-若</cp:lastModifiedBy>
  <cp:revision>18</cp:revision>
  <dcterms:created xsi:type="dcterms:W3CDTF">2022-07-26T08:25:00Z</dcterms:created>
  <dcterms:modified xsi:type="dcterms:W3CDTF">2023-05-25T12:17:27Z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ED1814DE61844EFCB8B6A6E66DBE95EF</vt:lpwstr>
  </property>
</Properties>
</file>